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Old Standard TT"/>
      <p:regular r:id="rId11"/>
      <p:bold r:id="rId12"/>
      <p: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OldStandardTT-regular.fntdata"/><Relationship Id="rId10" Type="http://schemas.openxmlformats.org/officeDocument/2006/relationships/slide" Target="slides/slide5.xml"/><Relationship Id="rId13" Type="http://schemas.openxmlformats.org/officeDocument/2006/relationships/font" Target="fonts/OldStandardTT-italic.fntdata"/><Relationship Id="rId12" Type="http://schemas.openxmlformats.org/officeDocument/2006/relationships/font" Target="fonts/OldStandardT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0e02209aeb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0e02209ae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0e02209aeb_0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0e02209aeb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0e02209aeb_0_8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0e02209ae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0e02209aeb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0e02209aeb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Grid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Gabriel Mina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200" y="152400"/>
            <a:ext cx="681360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025" y="152400"/>
            <a:ext cx="740995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9963"/>
            <a:ext cx="8839200" cy="4503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64688"/>
            <a:ext cx="8839200" cy="3814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